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60" r:id="rId3"/>
    <p:sldId id="261" r:id="rId4"/>
    <p:sldId id="262" r:id="rId5"/>
    <p:sldId id="265" r:id="rId6"/>
    <p:sldId id="263" r:id="rId7"/>
    <p:sldId id="264" r:id="rId8"/>
  </p:sldIdLst>
  <p:sldSz cx="12192000" cy="6858000"/>
  <p:notesSz cx="6858000" cy="12192000"/>
  <p:embeddedFontLst>
    <p:embeddedFont>
      <p:font typeface="MiSans" panose="020B0604020202020204" charset="-122"/>
      <p:regular r:id="rId10"/>
    </p:embeddedFont>
    <p:embeddedFont>
      <p:font typeface="Noto Sans SC" panose="020B0604020202020204" charset="-128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56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449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507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7-d2nf8np8bjvh7rlj0b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0"/>
            <a:ext cx="12229465" cy="68764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119888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Rent-a-Car Management Information System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403600"/>
            <a:ext cx="1181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JavaFX + MySQL MIS with external online request portal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4368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6" name="Shape 3"/>
          <p:cNvSpPr/>
          <p:nvPr/>
        </p:nvSpPr>
        <p:spPr>
          <a:xfrm>
            <a:off x="411163" y="45085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914400" y="4445000"/>
            <a:ext cx="177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Jawad Chahine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883376" y="4368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F8DD52"/>
          </a:solidFill>
          <a:ln/>
        </p:spPr>
      </p:sp>
      <p:sp>
        <p:nvSpPr>
          <p:cNvPr id="9" name="Shape 6"/>
          <p:cNvSpPr/>
          <p:nvPr/>
        </p:nvSpPr>
        <p:spPr>
          <a:xfrm>
            <a:off x="3011964" y="45085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0" name="Text 7"/>
          <p:cNvSpPr/>
          <p:nvPr/>
        </p:nvSpPr>
        <p:spPr>
          <a:xfrm>
            <a:off x="3543776" y="4445000"/>
            <a:ext cx="179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Programming 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7-d2nf8np8bjvh7rlj0b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0"/>
            <a:ext cx="12229465" cy="68764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097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73300"/>
            <a:ext cx="3619500" cy="2057400"/>
          </a:xfrm>
          <a:custGeom>
            <a:avLst/>
            <a:gdLst/>
            <a:ahLst/>
            <a:cxnLst/>
            <a:rect l="l" t="t" r="r" b="b"/>
            <a:pathLst>
              <a:path w="3619500" h="2057400">
                <a:moveTo>
                  <a:pt x="152392" y="0"/>
                </a:moveTo>
                <a:lnTo>
                  <a:pt x="3467108" y="0"/>
                </a:lnTo>
                <a:cubicBezTo>
                  <a:pt x="3551272" y="0"/>
                  <a:pt x="3619500" y="68228"/>
                  <a:pt x="3619500" y="152392"/>
                </a:cubicBezTo>
                <a:lnTo>
                  <a:pt x="3619500" y="1905008"/>
                </a:lnTo>
                <a:cubicBezTo>
                  <a:pt x="3619500" y="1989172"/>
                  <a:pt x="3551272" y="2057400"/>
                  <a:pt x="3467108" y="2057400"/>
                </a:cubicBezTo>
                <a:lnTo>
                  <a:pt x="152392" y="2057400"/>
                </a:lnTo>
                <a:cubicBezTo>
                  <a:pt x="68228" y="2057400"/>
                  <a:pt x="0" y="1989172"/>
                  <a:pt x="0" y="1905008"/>
                </a:cubicBezTo>
                <a:lnTo>
                  <a:pt x="0" y="152392"/>
                </a:lnTo>
                <a:cubicBezTo>
                  <a:pt x="0" y="68284"/>
                  <a:pt x="68284" y="0"/>
                  <a:pt x="15239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09600" y="2578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261938"/>
                </a:lnTo>
                <a:cubicBezTo>
                  <a:pt x="0" y="288206"/>
                  <a:pt x="21357" y="309563"/>
                  <a:pt x="47625" y="309563"/>
                </a:cubicBezTo>
                <a:lnTo>
                  <a:pt x="154781" y="309563"/>
                </a:lnTo>
                <a:lnTo>
                  <a:pt x="142875" y="345281"/>
                </a:lnTo>
                <a:lnTo>
                  <a:pt x="89297" y="345281"/>
                </a:lnTo>
                <a:cubicBezTo>
                  <a:pt x="79400" y="345281"/>
                  <a:pt x="71438" y="353244"/>
                  <a:pt x="71438" y="363141"/>
                </a:cubicBezTo>
                <a:cubicBezTo>
                  <a:pt x="71438" y="373038"/>
                  <a:pt x="79400" y="381000"/>
                  <a:pt x="89297" y="381000"/>
                </a:cubicBezTo>
                <a:lnTo>
                  <a:pt x="291703" y="381000"/>
                </a:lnTo>
                <a:cubicBezTo>
                  <a:pt x="301600" y="381000"/>
                  <a:pt x="309563" y="373038"/>
                  <a:pt x="309563" y="363141"/>
                </a:cubicBezTo>
                <a:cubicBezTo>
                  <a:pt x="309563" y="353244"/>
                  <a:pt x="301600" y="345281"/>
                  <a:pt x="291703" y="345281"/>
                </a:cubicBezTo>
                <a:lnTo>
                  <a:pt x="238125" y="345281"/>
                </a:lnTo>
                <a:lnTo>
                  <a:pt x="226219" y="309563"/>
                </a:lnTo>
                <a:lnTo>
                  <a:pt x="333375" y="309563"/>
                </a:lnTo>
                <a:cubicBezTo>
                  <a:pt x="359643" y="309563"/>
                  <a:pt x="381000" y="288206"/>
                  <a:pt x="381000" y="261938"/>
                </a:cubicBezTo>
                <a:lnTo>
                  <a:pt x="381000" y="71438"/>
                </a:lnTo>
                <a:cubicBezTo>
                  <a:pt x="381000" y="45169"/>
                  <a:pt x="359643" y="23812"/>
                  <a:pt x="333375" y="23812"/>
                </a:cubicBezTo>
                <a:lnTo>
                  <a:pt x="47625" y="23812"/>
                </a:lnTo>
                <a:close/>
                <a:moveTo>
                  <a:pt x="71438" y="71438"/>
                </a:move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14313"/>
                </a:lnTo>
                <a:cubicBezTo>
                  <a:pt x="333375" y="227484"/>
                  <a:pt x="322734" y="238125"/>
                  <a:pt x="309563" y="238125"/>
                </a:cubicBezTo>
                <a:lnTo>
                  <a:pt x="71438" y="238125"/>
                </a:lnTo>
                <a:cubicBezTo>
                  <a:pt x="58266" y="238125"/>
                  <a:pt x="47625" y="227484"/>
                  <a:pt x="47625" y="214313"/>
                </a:cubicBezTo>
                <a:lnTo>
                  <a:pt x="47625" y="95250"/>
                </a:lnTo>
                <a:cubicBezTo>
                  <a:pt x="47625" y="82079"/>
                  <a:pt x="58266" y="71438"/>
                  <a:pt x="71438" y="71438"/>
                </a:cubicBez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6" name="Text 3"/>
          <p:cNvSpPr/>
          <p:nvPr/>
        </p:nvSpPr>
        <p:spPr>
          <a:xfrm>
            <a:off x="1187450" y="2590800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Desktop MIS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3162300"/>
            <a:ext cx="3098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comprehensive desktop solution tailored for the operational needs of small car rental businesses.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84186" y="2273300"/>
            <a:ext cx="3619500" cy="2057400"/>
          </a:xfrm>
          <a:custGeom>
            <a:avLst/>
            <a:gdLst/>
            <a:ahLst/>
            <a:cxnLst/>
            <a:rect l="l" t="t" r="r" b="b"/>
            <a:pathLst>
              <a:path w="3619500" h="2057400">
                <a:moveTo>
                  <a:pt x="152392" y="0"/>
                </a:moveTo>
                <a:lnTo>
                  <a:pt x="3467108" y="0"/>
                </a:lnTo>
                <a:cubicBezTo>
                  <a:pt x="3551272" y="0"/>
                  <a:pt x="3619500" y="68228"/>
                  <a:pt x="3619500" y="152392"/>
                </a:cubicBezTo>
                <a:lnTo>
                  <a:pt x="3619500" y="1905008"/>
                </a:lnTo>
                <a:cubicBezTo>
                  <a:pt x="3619500" y="1989172"/>
                  <a:pt x="3551272" y="2057400"/>
                  <a:pt x="3467108" y="2057400"/>
                </a:cubicBezTo>
                <a:lnTo>
                  <a:pt x="152392" y="2057400"/>
                </a:lnTo>
                <a:cubicBezTo>
                  <a:pt x="68228" y="2057400"/>
                  <a:pt x="0" y="1989172"/>
                  <a:pt x="0" y="1905008"/>
                </a:cubicBezTo>
                <a:lnTo>
                  <a:pt x="0" y="152392"/>
                </a:lnTo>
                <a:cubicBezTo>
                  <a:pt x="0" y="68284"/>
                  <a:pt x="68284" y="0"/>
                  <a:pt x="15239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639786" y="2578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11336" y="-967"/>
                </a:moveTo>
                <a:cubicBezTo>
                  <a:pt x="198462" y="-8409"/>
                  <a:pt x="182538" y="-8409"/>
                  <a:pt x="169664" y="-967"/>
                </a:cubicBezTo>
                <a:lnTo>
                  <a:pt x="107007" y="35198"/>
                </a:lnTo>
                <a:cubicBezTo>
                  <a:pt x="94134" y="42639"/>
                  <a:pt x="86171" y="56406"/>
                  <a:pt x="86171" y="71289"/>
                </a:cubicBezTo>
                <a:lnTo>
                  <a:pt x="86171" y="147117"/>
                </a:lnTo>
                <a:lnTo>
                  <a:pt x="20464" y="185068"/>
                </a:lnTo>
                <a:cubicBezTo>
                  <a:pt x="7590" y="192509"/>
                  <a:pt x="-372" y="206276"/>
                  <a:pt x="-372" y="221159"/>
                </a:cubicBezTo>
                <a:lnTo>
                  <a:pt x="-372" y="293563"/>
                </a:lnTo>
                <a:cubicBezTo>
                  <a:pt x="-372" y="308446"/>
                  <a:pt x="7590" y="322213"/>
                  <a:pt x="20464" y="329654"/>
                </a:cubicBezTo>
                <a:lnTo>
                  <a:pt x="83195" y="365820"/>
                </a:lnTo>
                <a:cubicBezTo>
                  <a:pt x="96069" y="373261"/>
                  <a:pt x="111993" y="373261"/>
                  <a:pt x="124867" y="365820"/>
                </a:cubicBezTo>
                <a:lnTo>
                  <a:pt x="190574" y="327868"/>
                </a:lnTo>
                <a:lnTo>
                  <a:pt x="256282" y="365820"/>
                </a:lnTo>
                <a:cubicBezTo>
                  <a:pt x="269156" y="373261"/>
                  <a:pt x="285080" y="373261"/>
                  <a:pt x="297954" y="365820"/>
                </a:cubicBezTo>
                <a:lnTo>
                  <a:pt x="360536" y="329654"/>
                </a:lnTo>
                <a:cubicBezTo>
                  <a:pt x="373410" y="322213"/>
                  <a:pt x="381372" y="308446"/>
                  <a:pt x="381372" y="293563"/>
                </a:cubicBezTo>
                <a:lnTo>
                  <a:pt x="381372" y="221159"/>
                </a:lnTo>
                <a:cubicBezTo>
                  <a:pt x="381372" y="206276"/>
                  <a:pt x="373410" y="192509"/>
                  <a:pt x="360536" y="185068"/>
                </a:cubicBezTo>
                <a:lnTo>
                  <a:pt x="294829" y="147117"/>
                </a:lnTo>
                <a:lnTo>
                  <a:pt x="294829" y="71289"/>
                </a:lnTo>
                <a:cubicBezTo>
                  <a:pt x="294829" y="56406"/>
                  <a:pt x="286866" y="42639"/>
                  <a:pt x="273993" y="35198"/>
                </a:cubicBezTo>
                <a:lnTo>
                  <a:pt x="211336" y="-967"/>
                </a:lnTo>
                <a:close/>
                <a:moveTo>
                  <a:pt x="172641" y="217736"/>
                </a:moveTo>
                <a:lnTo>
                  <a:pt x="172641" y="296987"/>
                </a:lnTo>
                <a:lnTo>
                  <a:pt x="106933" y="334938"/>
                </a:lnTo>
                <a:cubicBezTo>
                  <a:pt x="106040" y="335459"/>
                  <a:pt x="104998" y="335756"/>
                  <a:pt x="103956" y="335756"/>
                </a:cubicBezTo>
                <a:lnTo>
                  <a:pt x="103956" y="257398"/>
                </a:lnTo>
                <a:lnTo>
                  <a:pt x="172641" y="217736"/>
                </a:lnTo>
                <a:close/>
                <a:moveTo>
                  <a:pt x="344835" y="218182"/>
                </a:moveTo>
                <a:cubicBezTo>
                  <a:pt x="345356" y="219075"/>
                  <a:pt x="345653" y="220117"/>
                  <a:pt x="345653" y="221159"/>
                </a:cubicBezTo>
                <a:lnTo>
                  <a:pt x="345653" y="293563"/>
                </a:lnTo>
                <a:cubicBezTo>
                  <a:pt x="345653" y="295721"/>
                  <a:pt x="344537" y="297656"/>
                  <a:pt x="342677" y="298698"/>
                </a:cubicBezTo>
                <a:lnTo>
                  <a:pt x="279946" y="334863"/>
                </a:lnTo>
                <a:cubicBezTo>
                  <a:pt x="279053" y="335384"/>
                  <a:pt x="278011" y="335682"/>
                  <a:pt x="276969" y="335682"/>
                </a:cubicBezTo>
                <a:lnTo>
                  <a:pt x="276969" y="257324"/>
                </a:lnTo>
                <a:lnTo>
                  <a:pt x="344835" y="218182"/>
                </a:lnTo>
                <a:close/>
                <a:moveTo>
                  <a:pt x="259184" y="71289"/>
                </a:moveTo>
                <a:lnTo>
                  <a:pt x="259184" y="147117"/>
                </a:lnTo>
                <a:lnTo>
                  <a:pt x="190500" y="186779"/>
                </a:lnTo>
                <a:lnTo>
                  <a:pt x="190500" y="107528"/>
                </a:lnTo>
                <a:lnTo>
                  <a:pt x="258366" y="68387"/>
                </a:lnTo>
                <a:cubicBezTo>
                  <a:pt x="258887" y="69279"/>
                  <a:pt x="259184" y="70321"/>
                  <a:pt x="259184" y="71363"/>
                </a:cubicBez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10" name="Text 7"/>
          <p:cNvSpPr/>
          <p:nvPr/>
        </p:nvSpPr>
        <p:spPr>
          <a:xfrm>
            <a:off x="5217636" y="2590800"/>
            <a:ext cx="180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Core Modules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588986" y="3162300"/>
            <a:ext cx="30988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Cars, Customers, Rentals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Maintenance, Users, Reports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Online Requests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314372" y="2273300"/>
            <a:ext cx="3619500" cy="2057400"/>
          </a:xfrm>
          <a:custGeom>
            <a:avLst/>
            <a:gdLst/>
            <a:ahLst/>
            <a:cxnLst/>
            <a:rect l="l" t="t" r="r" b="b"/>
            <a:pathLst>
              <a:path w="3619500" h="2057400">
                <a:moveTo>
                  <a:pt x="152392" y="0"/>
                </a:moveTo>
                <a:lnTo>
                  <a:pt x="3467108" y="0"/>
                </a:lnTo>
                <a:cubicBezTo>
                  <a:pt x="3551272" y="0"/>
                  <a:pt x="3619500" y="68228"/>
                  <a:pt x="3619500" y="152392"/>
                </a:cubicBezTo>
                <a:lnTo>
                  <a:pt x="3619500" y="1905008"/>
                </a:lnTo>
                <a:cubicBezTo>
                  <a:pt x="3619500" y="1989172"/>
                  <a:pt x="3551272" y="2057400"/>
                  <a:pt x="3467108" y="2057400"/>
                </a:cubicBezTo>
                <a:lnTo>
                  <a:pt x="152392" y="2057400"/>
                </a:lnTo>
                <a:cubicBezTo>
                  <a:pt x="68228" y="2057400"/>
                  <a:pt x="0" y="1989172"/>
                  <a:pt x="0" y="1905008"/>
                </a:cubicBezTo>
                <a:lnTo>
                  <a:pt x="0" y="152392"/>
                </a:lnTo>
                <a:cubicBezTo>
                  <a:pt x="0" y="68284"/>
                  <a:pt x="68284" y="0"/>
                  <a:pt x="15239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8669972" y="2578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56729" y="203150"/>
                </a:moveTo>
                <a:cubicBezTo>
                  <a:pt x="263723" y="196155"/>
                  <a:pt x="263723" y="184845"/>
                  <a:pt x="256729" y="177924"/>
                </a:cubicBezTo>
                <a:lnTo>
                  <a:pt x="149572" y="70693"/>
                </a:lnTo>
                <a:cubicBezTo>
                  <a:pt x="144438" y="65559"/>
                  <a:pt x="136773" y="64071"/>
                  <a:pt x="130076" y="66824"/>
                </a:cubicBezTo>
                <a:cubicBezTo>
                  <a:pt x="123379" y="69577"/>
                  <a:pt x="119063" y="76126"/>
                  <a:pt x="119063" y="83344"/>
                </a:cubicBezTo>
                <a:lnTo>
                  <a:pt x="119063" y="142875"/>
                </a:lnTo>
                <a:lnTo>
                  <a:pt x="35719" y="142875"/>
                </a:lnTo>
                <a:cubicBezTo>
                  <a:pt x="15999" y="142875"/>
                  <a:pt x="0" y="158874"/>
                  <a:pt x="0" y="178594"/>
                </a:cubicBezTo>
                <a:lnTo>
                  <a:pt x="0" y="202406"/>
                </a:lnTo>
                <a:cubicBezTo>
                  <a:pt x="0" y="222126"/>
                  <a:pt x="15999" y="238125"/>
                  <a:pt x="35719" y="238125"/>
                </a:cubicBezTo>
                <a:lnTo>
                  <a:pt x="119063" y="238125"/>
                </a:lnTo>
                <a:lnTo>
                  <a:pt x="119063" y="297656"/>
                </a:lnTo>
                <a:cubicBezTo>
                  <a:pt x="119063" y="304874"/>
                  <a:pt x="123379" y="311423"/>
                  <a:pt x="130076" y="314176"/>
                </a:cubicBezTo>
                <a:cubicBezTo>
                  <a:pt x="136773" y="316929"/>
                  <a:pt x="144438" y="315441"/>
                  <a:pt x="149572" y="310307"/>
                </a:cubicBezTo>
                <a:lnTo>
                  <a:pt x="256729" y="203150"/>
                </a:lnTo>
                <a:close/>
                <a:moveTo>
                  <a:pt x="261938" y="309563"/>
                </a:moveTo>
                <a:cubicBezTo>
                  <a:pt x="248766" y="309563"/>
                  <a:pt x="238125" y="320204"/>
                  <a:pt x="238125" y="333375"/>
                </a:cubicBezTo>
                <a:cubicBezTo>
                  <a:pt x="238125" y="346546"/>
                  <a:pt x="248766" y="357188"/>
                  <a:pt x="261938" y="357188"/>
                </a:cubicBezTo>
                <a:lnTo>
                  <a:pt x="309563" y="357188"/>
                </a:lnTo>
                <a:cubicBezTo>
                  <a:pt x="349002" y="357188"/>
                  <a:pt x="381000" y="325189"/>
                  <a:pt x="381000" y="285750"/>
                </a:cubicBezTo>
                <a:lnTo>
                  <a:pt x="381000" y="95250"/>
                </a:lnTo>
                <a:cubicBezTo>
                  <a:pt x="381000" y="55811"/>
                  <a:pt x="349002" y="23812"/>
                  <a:pt x="309563" y="23812"/>
                </a:cubicBezTo>
                <a:lnTo>
                  <a:pt x="261938" y="23812"/>
                </a:lnTo>
                <a:cubicBezTo>
                  <a:pt x="248766" y="23812"/>
                  <a:pt x="238125" y="34454"/>
                  <a:pt x="238125" y="47625"/>
                </a:cubicBezTo>
                <a:cubicBezTo>
                  <a:pt x="238125" y="60796"/>
                  <a:pt x="248766" y="71438"/>
                  <a:pt x="261938" y="71438"/>
                </a:cubicBezTo>
                <a:lnTo>
                  <a:pt x="309563" y="71438"/>
                </a:lnTo>
                <a:cubicBezTo>
                  <a:pt x="322734" y="71438"/>
                  <a:pt x="333375" y="82079"/>
                  <a:pt x="333375" y="95250"/>
                </a:cubicBezTo>
                <a:lnTo>
                  <a:pt x="333375" y="285750"/>
                </a:lnTo>
                <a:cubicBezTo>
                  <a:pt x="333375" y="298921"/>
                  <a:pt x="322734" y="309563"/>
                  <a:pt x="309563" y="309563"/>
                </a:cubicBezTo>
                <a:lnTo>
                  <a:pt x="261938" y="309563"/>
                </a:ln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14" name="Text 11"/>
          <p:cNvSpPr/>
          <p:nvPr/>
        </p:nvSpPr>
        <p:spPr>
          <a:xfrm>
            <a:off x="9247822" y="259080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Dual Entry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619172" y="3162300"/>
            <a:ext cx="3098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JavaFX app for employees and a public website that feeds directly into the </a:t>
            </a:r>
            <a:r>
              <a:rPr lang="en-US" sz="1400" dirty="0">
                <a:solidFill>
                  <a:srgbClr val="2C3E50"/>
                </a:solidFill>
                <a:highlight>
                  <a:srgbClr val="F8DD52">
                    <a:alpha val="5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requests </a:t>
            </a: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table.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7371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8DD52">
              <a:alpha val="50196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406400" y="49403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Designed to be simple, efficient, and easy to maintain.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7-d2nf8np8bjvh7rlj0b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0"/>
            <a:ext cx="12229465" cy="68764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Database ER Diagram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7386320" y="1651000"/>
            <a:ext cx="4546600" cy="1270000"/>
          </a:xfrm>
          <a:custGeom>
            <a:avLst/>
            <a:gdLst/>
            <a:ahLst/>
            <a:cxnLst/>
            <a:rect l="l" t="t" r="r" b="b"/>
            <a:pathLst>
              <a:path w="4546600" h="1270000">
                <a:moveTo>
                  <a:pt x="101600" y="0"/>
                </a:moveTo>
                <a:lnTo>
                  <a:pt x="4445000" y="0"/>
                </a:lnTo>
                <a:cubicBezTo>
                  <a:pt x="4501075" y="0"/>
                  <a:pt x="4546600" y="45525"/>
                  <a:pt x="4546600" y="101600"/>
                </a:cubicBezTo>
                <a:lnTo>
                  <a:pt x="4546600" y="1168400"/>
                </a:lnTo>
                <a:cubicBezTo>
                  <a:pt x="4546600" y="1224475"/>
                  <a:pt x="4501075" y="1270000"/>
                  <a:pt x="4445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AAEF5">
              <a:alpha val="30196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7589520" y="1854200"/>
            <a:ext cx="425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Six Main Tables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589520" y="2209800"/>
            <a:ext cx="4229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`cars`, `customers`, `rentals`, `maintenance_records`, `users`, and `requests`.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386320" y="3124200"/>
            <a:ext cx="4546600" cy="1270000"/>
          </a:xfrm>
          <a:custGeom>
            <a:avLst/>
            <a:gdLst/>
            <a:ahLst/>
            <a:cxnLst/>
            <a:rect l="l" t="t" r="r" b="b"/>
            <a:pathLst>
              <a:path w="4546600" h="1270000">
                <a:moveTo>
                  <a:pt x="101600" y="0"/>
                </a:moveTo>
                <a:lnTo>
                  <a:pt x="4445000" y="0"/>
                </a:lnTo>
                <a:cubicBezTo>
                  <a:pt x="4501075" y="0"/>
                  <a:pt x="4546600" y="45525"/>
                  <a:pt x="4546600" y="101600"/>
                </a:cubicBezTo>
                <a:lnTo>
                  <a:pt x="4546600" y="1168400"/>
                </a:lnTo>
                <a:cubicBezTo>
                  <a:pt x="4546600" y="1224475"/>
                  <a:pt x="4501075" y="1270000"/>
                  <a:pt x="4445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7589520" y="3327400"/>
            <a:ext cx="425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External Integration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589520" y="3683000"/>
            <a:ext cx="4229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`requests` table is populated directly by the external website for manual processing.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386320" y="4597400"/>
            <a:ext cx="4546600" cy="1270000"/>
          </a:xfrm>
          <a:custGeom>
            <a:avLst/>
            <a:gdLst/>
            <a:ahLst/>
            <a:cxnLst/>
            <a:rect l="l" t="t" r="r" b="b"/>
            <a:pathLst>
              <a:path w="4546600" h="1270000">
                <a:moveTo>
                  <a:pt x="101600" y="0"/>
                </a:moveTo>
                <a:lnTo>
                  <a:pt x="4445000" y="0"/>
                </a:lnTo>
                <a:cubicBezTo>
                  <a:pt x="4501075" y="0"/>
                  <a:pt x="4546600" y="45525"/>
                  <a:pt x="4546600" y="101600"/>
                </a:cubicBezTo>
                <a:lnTo>
                  <a:pt x="4546600" y="1168400"/>
                </a:lnTo>
                <a:cubicBezTo>
                  <a:pt x="4546600" y="1224475"/>
                  <a:pt x="4501075" y="1270000"/>
                  <a:pt x="4445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7589520" y="4800600"/>
            <a:ext cx="425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Relationships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89520" y="5156200"/>
            <a:ext cx="4229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Foreign keys link `rentals` and `maintenance` to other entities, ensuring data integrity.</a:t>
            </a:r>
            <a:endParaRPr lang="en-US" sz="1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26D3AC6-A0E1-44A3-A51A-96D527BDF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" y="1096682"/>
            <a:ext cx="6041539" cy="517263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7-d2nf8np8bjvh7rlj0b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0"/>
            <a:ext cx="12229465" cy="68764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4235226" y="2514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5342" y="2580"/>
                </a:moveTo>
                <a:cubicBezTo>
                  <a:pt x="122734" y="-843"/>
                  <a:pt x="131266" y="-843"/>
                  <a:pt x="138658" y="2580"/>
                </a:cubicBezTo>
                <a:lnTo>
                  <a:pt x="247104" y="52685"/>
                </a:lnTo>
                <a:cubicBezTo>
                  <a:pt x="251321" y="54620"/>
                  <a:pt x="254000" y="58837"/>
                  <a:pt x="254000" y="63500"/>
                </a:cubicBezTo>
                <a:cubicBezTo>
                  <a:pt x="254000" y="68163"/>
                  <a:pt x="251321" y="72380"/>
                  <a:pt x="247104" y="74315"/>
                </a:cubicBezTo>
                <a:lnTo>
                  <a:pt x="138658" y="124420"/>
                </a:lnTo>
                <a:cubicBezTo>
                  <a:pt x="131266" y="127843"/>
                  <a:pt x="122734" y="127843"/>
                  <a:pt x="115342" y="124420"/>
                </a:cubicBezTo>
                <a:lnTo>
                  <a:pt x="6896" y="74315"/>
                </a:lnTo>
                <a:cubicBezTo>
                  <a:pt x="2679" y="72330"/>
                  <a:pt x="0" y="68114"/>
                  <a:pt x="0" y="63500"/>
                </a:cubicBezTo>
                <a:cubicBezTo>
                  <a:pt x="0" y="58886"/>
                  <a:pt x="2679" y="54620"/>
                  <a:pt x="6896" y="52685"/>
                </a:cubicBezTo>
                <a:lnTo>
                  <a:pt x="115342" y="2580"/>
                </a:lnTo>
                <a:close/>
                <a:moveTo>
                  <a:pt x="23862" y="108347"/>
                </a:moveTo>
                <a:lnTo>
                  <a:pt x="105370" y="146000"/>
                </a:lnTo>
                <a:cubicBezTo>
                  <a:pt x="119112" y="152350"/>
                  <a:pt x="134938" y="152350"/>
                  <a:pt x="148679" y="146000"/>
                </a:cubicBezTo>
                <a:lnTo>
                  <a:pt x="230188" y="108347"/>
                </a:lnTo>
                <a:lnTo>
                  <a:pt x="247104" y="116185"/>
                </a:lnTo>
                <a:cubicBezTo>
                  <a:pt x="251321" y="118120"/>
                  <a:pt x="254000" y="122337"/>
                  <a:pt x="254000" y="127000"/>
                </a:cubicBezTo>
                <a:cubicBezTo>
                  <a:pt x="254000" y="131663"/>
                  <a:pt x="251321" y="135880"/>
                  <a:pt x="247104" y="137815"/>
                </a:cubicBezTo>
                <a:lnTo>
                  <a:pt x="138658" y="187920"/>
                </a:lnTo>
                <a:cubicBezTo>
                  <a:pt x="131266" y="191343"/>
                  <a:pt x="122734" y="191343"/>
                  <a:pt x="115342" y="187920"/>
                </a:cubicBezTo>
                <a:lnTo>
                  <a:pt x="6896" y="137815"/>
                </a:lnTo>
                <a:cubicBezTo>
                  <a:pt x="2679" y="135830"/>
                  <a:pt x="0" y="131614"/>
                  <a:pt x="0" y="127000"/>
                </a:cubicBezTo>
                <a:cubicBezTo>
                  <a:pt x="0" y="122386"/>
                  <a:pt x="2679" y="118120"/>
                  <a:pt x="6896" y="116185"/>
                </a:cubicBezTo>
                <a:lnTo>
                  <a:pt x="23812" y="108347"/>
                </a:lnTo>
                <a:close/>
                <a:moveTo>
                  <a:pt x="6896" y="179685"/>
                </a:moveTo>
                <a:lnTo>
                  <a:pt x="23812" y="171847"/>
                </a:lnTo>
                <a:lnTo>
                  <a:pt x="105321" y="209500"/>
                </a:lnTo>
                <a:cubicBezTo>
                  <a:pt x="119063" y="215850"/>
                  <a:pt x="134888" y="215850"/>
                  <a:pt x="148630" y="209500"/>
                </a:cubicBezTo>
                <a:lnTo>
                  <a:pt x="230138" y="171847"/>
                </a:lnTo>
                <a:lnTo>
                  <a:pt x="247055" y="179685"/>
                </a:lnTo>
                <a:cubicBezTo>
                  <a:pt x="251271" y="181620"/>
                  <a:pt x="253950" y="185837"/>
                  <a:pt x="253950" y="190500"/>
                </a:cubicBezTo>
                <a:cubicBezTo>
                  <a:pt x="253950" y="195163"/>
                  <a:pt x="251271" y="199380"/>
                  <a:pt x="247055" y="201315"/>
                </a:cubicBezTo>
                <a:lnTo>
                  <a:pt x="138609" y="251420"/>
                </a:lnTo>
                <a:cubicBezTo>
                  <a:pt x="131217" y="254843"/>
                  <a:pt x="122684" y="254843"/>
                  <a:pt x="115292" y="251420"/>
                </a:cubicBezTo>
                <a:lnTo>
                  <a:pt x="6896" y="201315"/>
                </a:lnTo>
                <a:cubicBezTo>
                  <a:pt x="2679" y="199330"/>
                  <a:pt x="0" y="195114"/>
                  <a:pt x="0" y="190500"/>
                </a:cubicBezTo>
                <a:cubicBezTo>
                  <a:pt x="0" y="185886"/>
                  <a:pt x="2679" y="181620"/>
                  <a:pt x="6896" y="179685"/>
                </a:cubicBez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6" name="Text 2"/>
          <p:cNvSpPr/>
          <p:nvPr/>
        </p:nvSpPr>
        <p:spPr>
          <a:xfrm>
            <a:off x="4717826" y="2463800"/>
            <a:ext cx="314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Layered Flow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4717826" y="2768600"/>
            <a:ext cx="313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Views → Services → DAOs → MySQL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4181410" y="3276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11125" y="123031"/>
                </a:moveTo>
                <a:cubicBezTo>
                  <a:pt x="143981" y="123031"/>
                  <a:pt x="170656" y="96356"/>
                  <a:pt x="170656" y="63500"/>
                </a:cubicBezTo>
                <a:cubicBezTo>
                  <a:pt x="170656" y="30644"/>
                  <a:pt x="143981" y="3969"/>
                  <a:pt x="111125" y="3969"/>
                </a:cubicBezTo>
                <a:cubicBezTo>
                  <a:pt x="78269" y="3969"/>
                  <a:pt x="51594" y="30644"/>
                  <a:pt x="51594" y="63500"/>
                </a:cubicBezTo>
                <a:cubicBezTo>
                  <a:pt x="51594" y="96356"/>
                  <a:pt x="78269" y="123031"/>
                  <a:pt x="111125" y="123031"/>
                </a:cubicBezTo>
                <a:close/>
                <a:moveTo>
                  <a:pt x="96391" y="150813"/>
                </a:moveTo>
                <a:cubicBezTo>
                  <a:pt x="47526" y="150813"/>
                  <a:pt x="7938" y="190401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47439" y="254000"/>
                </a:lnTo>
                <a:cubicBezTo>
                  <a:pt x="129480" y="232866"/>
                  <a:pt x="119063" y="205631"/>
                  <a:pt x="119063" y="176808"/>
                </a:cubicBezTo>
                <a:lnTo>
                  <a:pt x="119063" y="161379"/>
                </a:lnTo>
                <a:cubicBezTo>
                  <a:pt x="119063" y="157758"/>
                  <a:pt x="119559" y="154186"/>
                  <a:pt x="120501" y="150812"/>
                </a:cubicBezTo>
                <a:lnTo>
                  <a:pt x="96391" y="150812"/>
                </a:lnTo>
                <a:close/>
                <a:moveTo>
                  <a:pt x="220911" y="242342"/>
                </a:moveTo>
                <a:lnTo>
                  <a:pt x="214313" y="245467"/>
                </a:lnTo>
                <a:lnTo>
                  <a:pt x="214313" y="152152"/>
                </a:lnTo>
                <a:lnTo>
                  <a:pt x="261937" y="168027"/>
                </a:lnTo>
                <a:lnTo>
                  <a:pt x="261937" y="177750"/>
                </a:lnTo>
                <a:cubicBezTo>
                  <a:pt x="261937" y="205432"/>
                  <a:pt x="245963" y="230584"/>
                  <a:pt x="220911" y="242391"/>
                </a:cubicBezTo>
                <a:close/>
                <a:moveTo>
                  <a:pt x="209302" y="128736"/>
                </a:moveTo>
                <a:lnTo>
                  <a:pt x="153739" y="147241"/>
                </a:lnTo>
                <a:cubicBezTo>
                  <a:pt x="147241" y="149423"/>
                  <a:pt x="142875" y="155476"/>
                  <a:pt x="142875" y="162322"/>
                </a:cubicBezTo>
                <a:lnTo>
                  <a:pt x="142875" y="177750"/>
                </a:lnTo>
                <a:cubicBezTo>
                  <a:pt x="142875" y="214660"/>
                  <a:pt x="164207" y="248245"/>
                  <a:pt x="197545" y="263922"/>
                </a:cubicBezTo>
                <a:lnTo>
                  <a:pt x="206722" y="268238"/>
                </a:lnTo>
                <a:cubicBezTo>
                  <a:pt x="209104" y="269329"/>
                  <a:pt x="211683" y="269925"/>
                  <a:pt x="214263" y="269925"/>
                </a:cubicBezTo>
                <a:cubicBezTo>
                  <a:pt x="216843" y="269925"/>
                  <a:pt x="219472" y="269329"/>
                  <a:pt x="221804" y="268238"/>
                </a:cubicBezTo>
                <a:lnTo>
                  <a:pt x="230981" y="263922"/>
                </a:lnTo>
                <a:cubicBezTo>
                  <a:pt x="264418" y="248196"/>
                  <a:pt x="285750" y="214610"/>
                  <a:pt x="285750" y="177701"/>
                </a:cubicBezTo>
                <a:lnTo>
                  <a:pt x="285750" y="162272"/>
                </a:lnTo>
                <a:cubicBezTo>
                  <a:pt x="285750" y="155426"/>
                  <a:pt x="281384" y="149374"/>
                  <a:pt x="274886" y="147191"/>
                </a:cubicBezTo>
                <a:lnTo>
                  <a:pt x="219323" y="128687"/>
                </a:lnTo>
                <a:cubicBezTo>
                  <a:pt x="216049" y="127595"/>
                  <a:pt x="212527" y="127595"/>
                  <a:pt x="209302" y="128687"/>
                </a:cubicBez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9" name="Text 5"/>
          <p:cNvSpPr/>
          <p:nvPr/>
        </p:nvSpPr>
        <p:spPr>
          <a:xfrm>
            <a:off x="4642102" y="3225800"/>
            <a:ext cx="416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Session Management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4642102" y="3530600"/>
            <a:ext cx="4152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Session stores login state; `DBconfig` manages the connection.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4216970" y="4292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74575" y="138906"/>
                </a:moveTo>
                <a:lnTo>
                  <a:pt x="79871" y="138906"/>
                </a:lnTo>
                <a:cubicBezTo>
                  <a:pt x="81310" y="170904"/>
                  <a:pt x="88404" y="200372"/>
                  <a:pt x="98475" y="221952"/>
                </a:cubicBezTo>
                <a:cubicBezTo>
                  <a:pt x="104130" y="234107"/>
                  <a:pt x="110232" y="242689"/>
                  <a:pt x="115888" y="247948"/>
                </a:cubicBezTo>
                <a:cubicBezTo>
                  <a:pt x="121444" y="253157"/>
                  <a:pt x="125264" y="254000"/>
                  <a:pt x="127248" y="254000"/>
                </a:cubicBezTo>
                <a:cubicBezTo>
                  <a:pt x="129232" y="254000"/>
                  <a:pt x="133052" y="253157"/>
                  <a:pt x="138609" y="247948"/>
                </a:cubicBezTo>
                <a:cubicBezTo>
                  <a:pt x="144264" y="242689"/>
                  <a:pt x="150366" y="234057"/>
                  <a:pt x="156021" y="221952"/>
                </a:cubicBezTo>
                <a:cubicBezTo>
                  <a:pt x="166092" y="200372"/>
                  <a:pt x="173186" y="170904"/>
                  <a:pt x="174625" y="138906"/>
                </a:cubicBezTo>
                <a:close/>
                <a:moveTo>
                  <a:pt x="79821" y="115094"/>
                </a:moveTo>
                <a:lnTo>
                  <a:pt x="174526" y="115094"/>
                </a:lnTo>
                <a:cubicBezTo>
                  <a:pt x="173137" y="83096"/>
                  <a:pt x="166043" y="53628"/>
                  <a:pt x="155972" y="32048"/>
                </a:cubicBezTo>
                <a:cubicBezTo>
                  <a:pt x="150316" y="19943"/>
                  <a:pt x="144214" y="11311"/>
                  <a:pt x="138559" y="6052"/>
                </a:cubicBezTo>
                <a:cubicBezTo>
                  <a:pt x="133003" y="843"/>
                  <a:pt x="129183" y="0"/>
                  <a:pt x="127198" y="0"/>
                </a:cubicBezTo>
                <a:cubicBezTo>
                  <a:pt x="125214" y="0"/>
                  <a:pt x="121394" y="843"/>
                  <a:pt x="115838" y="6052"/>
                </a:cubicBezTo>
                <a:cubicBezTo>
                  <a:pt x="110182" y="11311"/>
                  <a:pt x="104080" y="19943"/>
                  <a:pt x="98425" y="32048"/>
                </a:cubicBezTo>
                <a:cubicBezTo>
                  <a:pt x="88354" y="53628"/>
                  <a:pt x="81260" y="83096"/>
                  <a:pt x="79821" y="115094"/>
                </a:cubicBezTo>
                <a:close/>
                <a:moveTo>
                  <a:pt x="56009" y="115094"/>
                </a:moveTo>
                <a:cubicBezTo>
                  <a:pt x="57745" y="72628"/>
                  <a:pt x="68709" y="33189"/>
                  <a:pt x="84733" y="7293"/>
                </a:cubicBezTo>
                <a:cubicBezTo>
                  <a:pt x="39043" y="23465"/>
                  <a:pt x="5407" y="65088"/>
                  <a:pt x="744" y="115094"/>
                </a:cubicBezTo>
                <a:lnTo>
                  <a:pt x="56009" y="115094"/>
                </a:lnTo>
                <a:close/>
                <a:moveTo>
                  <a:pt x="744" y="138906"/>
                </a:moveTo>
                <a:cubicBezTo>
                  <a:pt x="5407" y="188913"/>
                  <a:pt x="39043" y="230535"/>
                  <a:pt x="84733" y="246707"/>
                </a:cubicBezTo>
                <a:cubicBezTo>
                  <a:pt x="68709" y="220811"/>
                  <a:pt x="57745" y="181372"/>
                  <a:pt x="56009" y="138906"/>
                </a:cubicBezTo>
                <a:lnTo>
                  <a:pt x="744" y="138906"/>
                </a:lnTo>
                <a:close/>
                <a:moveTo>
                  <a:pt x="198388" y="138906"/>
                </a:moveTo>
                <a:cubicBezTo>
                  <a:pt x="196652" y="181372"/>
                  <a:pt x="185688" y="220811"/>
                  <a:pt x="169664" y="246707"/>
                </a:cubicBezTo>
                <a:cubicBezTo>
                  <a:pt x="215354" y="230485"/>
                  <a:pt x="248989" y="188913"/>
                  <a:pt x="253653" y="138906"/>
                </a:cubicBezTo>
                <a:lnTo>
                  <a:pt x="198388" y="138906"/>
                </a:lnTo>
                <a:close/>
                <a:moveTo>
                  <a:pt x="253653" y="115094"/>
                </a:moveTo>
                <a:cubicBezTo>
                  <a:pt x="248989" y="65088"/>
                  <a:pt x="215354" y="23465"/>
                  <a:pt x="169664" y="7293"/>
                </a:cubicBezTo>
                <a:cubicBezTo>
                  <a:pt x="185688" y="33189"/>
                  <a:pt x="196652" y="72628"/>
                  <a:pt x="198388" y="115094"/>
                </a:cubicBezTo>
                <a:lnTo>
                  <a:pt x="253653" y="115094"/>
                </a:ln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12" name="Text 8"/>
          <p:cNvSpPr/>
          <p:nvPr/>
        </p:nvSpPr>
        <p:spPr>
          <a:xfrm>
            <a:off x="4681314" y="4241800"/>
            <a:ext cx="412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External Write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4681314" y="4546600"/>
            <a:ext cx="411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public website writes directly to the `requests` table.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7869396" y="3530600"/>
            <a:ext cx="4152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908608" y="4546600"/>
            <a:ext cx="411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DA69107-C643-40A1-8EEE-1EB004435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836111"/>
            <a:ext cx="12192000" cy="629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2851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47-d2nf8np8bjvh7rlj0b0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" y="0"/>
            <a:ext cx="12229465" cy="75528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2C3E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Navigation Flow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7386320" y="2532616"/>
            <a:ext cx="4546600" cy="609600"/>
          </a:xfrm>
          <a:custGeom>
            <a:avLst/>
            <a:gdLst/>
            <a:ahLst/>
            <a:cxnLst/>
            <a:rect l="l" t="t" r="r" b="b"/>
            <a:pathLst>
              <a:path w="4546600" h="609600">
                <a:moveTo>
                  <a:pt x="101602" y="0"/>
                </a:moveTo>
                <a:lnTo>
                  <a:pt x="4444998" y="0"/>
                </a:lnTo>
                <a:cubicBezTo>
                  <a:pt x="4501111" y="0"/>
                  <a:pt x="4546600" y="45489"/>
                  <a:pt x="4546600" y="101602"/>
                </a:cubicBezTo>
                <a:lnTo>
                  <a:pt x="4546600" y="507998"/>
                </a:lnTo>
                <a:cubicBezTo>
                  <a:pt x="4546600" y="564111"/>
                  <a:pt x="4501111" y="609600"/>
                  <a:pt x="4444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6" name="Shape 2"/>
          <p:cNvSpPr/>
          <p:nvPr/>
        </p:nvSpPr>
        <p:spPr>
          <a:xfrm>
            <a:off x="7640320" y="26850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05383" y="162520"/>
                </a:moveTo>
                <a:cubicBezTo>
                  <a:pt x="210979" y="156924"/>
                  <a:pt x="210979" y="147876"/>
                  <a:pt x="205383" y="142339"/>
                </a:cubicBezTo>
                <a:lnTo>
                  <a:pt x="119658" y="56555"/>
                </a:lnTo>
                <a:cubicBezTo>
                  <a:pt x="115550" y="52447"/>
                  <a:pt x="109418" y="51256"/>
                  <a:pt x="104061" y="53459"/>
                </a:cubicBezTo>
                <a:cubicBezTo>
                  <a:pt x="98703" y="55662"/>
                  <a:pt x="95250" y="60900"/>
                  <a:pt x="95250" y="66675"/>
                </a:cubicBezTo>
                <a:lnTo>
                  <a:pt x="95250" y="114300"/>
                </a:lnTo>
                <a:lnTo>
                  <a:pt x="28575" y="114300"/>
                </a:lnTo>
                <a:cubicBezTo>
                  <a:pt x="12799" y="114300"/>
                  <a:pt x="0" y="127099"/>
                  <a:pt x="0" y="142875"/>
                </a:cubicBezTo>
                <a:lnTo>
                  <a:pt x="0" y="161925"/>
                </a:lnTo>
                <a:cubicBezTo>
                  <a:pt x="0" y="177701"/>
                  <a:pt x="12799" y="190500"/>
                  <a:pt x="28575" y="190500"/>
                </a:cubicBezTo>
                <a:lnTo>
                  <a:pt x="95250" y="190500"/>
                </a:lnTo>
                <a:lnTo>
                  <a:pt x="95250" y="238125"/>
                </a:lnTo>
                <a:cubicBezTo>
                  <a:pt x="95250" y="243900"/>
                  <a:pt x="98703" y="249138"/>
                  <a:pt x="104061" y="251341"/>
                </a:cubicBezTo>
                <a:cubicBezTo>
                  <a:pt x="109418" y="253544"/>
                  <a:pt x="115550" y="252353"/>
                  <a:pt x="119658" y="248245"/>
                </a:cubicBezTo>
                <a:lnTo>
                  <a:pt x="205383" y="162520"/>
                </a:lnTo>
                <a:close/>
                <a:moveTo>
                  <a:pt x="209550" y="247650"/>
                </a:moveTo>
                <a:cubicBezTo>
                  <a:pt x="199013" y="247650"/>
                  <a:pt x="190500" y="256163"/>
                  <a:pt x="190500" y="266700"/>
                </a:cubicBezTo>
                <a:cubicBezTo>
                  <a:pt x="190500" y="277237"/>
                  <a:pt x="199013" y="285750"/>
                  <a:pt x="209550" y="285750"/>
                </a:cubicBezTo>
                <a:lnTo>
                  <a:pt x="247650" y="285750"/>
                </a:lnTo>
                <a:cubicBezTo>
                  <a:pt x="279202" y="285750"/>
                  <a:pt x="304800" y="260152"/>
                  <a:pt x="304800" y="228600"/>
                </a:cubicBezTo>
                <a:lnTo>
                  <a:pt x="304800" y="76200"/>
                </a:lnTo>
                <a:cubicBezTo>
                  <a:pt x="304800" y="44648"/>
                  <a:pt x="279202" y="19050"/>
                  <a:pt x="247650" y="19050"/>
                </a:cubicBezTo>
                <a:lnTo>
                  <a:pt x="209550" y="19050"/>
                </a:lnTo>
                <a:cubicBezTo>
                  <a:pt x="199013" y="19050"/>
                  <a:pt x="190500" y="27563"/>
                  <a:pt x="190500" y="38100"/>
                </a:cubicBezTo>
                <a:cubicBezTo>
                  <a:pt x="190500" y="48637"/>
                  <a:pt x="199013" y="57150"/>
                  <a:pt x="209550" y="57150"/>
                </a:cubicBezTo>
                <a:lnTo>
                  <a:pt x="247650" y="57150"/>
                </a:lnTo>
                <a:cubicBezTo>
                  <a:pt x="258187" y="57150"/>
                  <a:pt x="266700" y="65663"/>
                  <a:pt x="266700" y="76200"/>
                </a:cubicBezTo>
                <a:lnTo>
                  <a:pt x="266700" y="228600"/>
                </a:lnTo>
                <a:cubicBezTo>
                  <a:pt x="266700" y="239137"/>
                  <a:pt x="258187" y="247650"/>
                  <a:pt x="247650" y="247650"/>
                </a:cubicBezTo>
                <a:lnTo>
                  <a:pt x="209550" y="247650"/>
                </a:ln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7" name="Text 3"/>
          <p:cNvSpPr/>
          <p:nvPr/>
        </p:nvSpPr>
        <p:spPr>
          <a:xfrm>
            <a:off x="8199120" y="2710416"/>
            <a:ext cx="278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Login → Role-based Dashboard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7386320" y="3345416"/>
            <a:ext cx="4546600" cy="609600"/>
          </a:xfrm>
          <a:custGeom>
            <a:avLst/>
            <a:gdLst/>
            <a:ahLst/>
            <a:cxnLst/>
            <a:rect l="l" t="t" r="r" b="b"/>
            <a:pathLst>
              <a:path w="4546600" h="609600">
                <a:moveTo>
                  <a:pt x="101602" y="0"/>
                </a:moveTo>
                <a:lnTo>
                  <a:pt x="4444998" y="0"/>
                </a:lnTo>
                <a:cubicBezTo>
                  <a:pt x="4501111" y="0"/>
                  <a:pt x="4546600" y="45489"/>
                  <a:pt x="4546600" y="101602"/>
                </a:cubicBezTo>
                <a:lnTo>
                  <a:pt x="4546600" y="507998"/>
                </a:lnTo>
                <a:cubicBezTo>
                  <a:pt x="4546600" y="564111"/>
                  <a:pt x="4501111" y="609600"/>
                  <a:pt x="4444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9" name="Shape 5"/>
          <p:cNvSpPr/>
          <p:nvPr/>
        </p:nvSpPr>
        <p:spPr>
          <a:xfrm>
            <a:off x="7659370" y="3497816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28600" y="57150"/>
                </a:moveTo>
                <a:lnTo>
                  <a:pt x="152400" y="57150"/>
                </a:lnTo>
                <a:lnTo>
                  <a:pt x="152400" y="133350"/>
                </a:lnTo>
                <a:lnTo>
                  <a:pt x="228600" y="133350"/>
                </a:lnTo>
                <a:lnTo>
                  <a:pt x="228600" y="57150"/>
                </a:lnTo>
                <a:close/>
                <a:moveTo>
                  <a:pt x="266700" y="133350"/>
                </a:move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57150"/>
                </a:lnTo>
                <a:cubicBezTo>
                  <a:pt x="0" y="36135"/>
                  <a:pt x="17085" y="19050"/>
                  <a:pt x="38100" y="19050"/>
                </a:cubicBezTo>
                <a:lnTo>
                  <a:pt x="228600" y="19050"/>
                </a:lnTo>
                <a:cubicBezTo>
                  <a:pt x="249615" y="19050"/>
                  <a:pt x="266700" y="36135"/>
                  <a:pt x="266700" y="57150"/>
                </a:cubicBezTo>
                <a:lnTo>
                  <a:pt x="266700" y="133350"/>
                </a:lnTo>
                <a:close/>
                <a:moveTo>
                  <a:pt x="38100" y="171450"/>
                </a:moveTo>
                <a:lnTo>
                  <a:pt x="38100" y="247650"/>
                </a:lnTo>
                <a:lnTo>
                  <a:pt x="114300" y="247650"/>
                </a:lnTo>
                <a:lnTo>
                  <a:pt x="114300" y="171450"/>
                </a:lnTo>
                <a:lnTo>
                  <a:pt x="38100" y="171450"/>
                </a:lnTo>
                <a:close/>
                <a:moveTo>
                  <a:pt x="114300" y="133350"/>
                </a:moveTo>
                <a:lnTo>
                  <a:pt x="114300" y="57150"/>
                </a:lnTo>
                <a:lnTo>
                  <a:pt x="38100" y="57150"/>
                </a:lnTo>
                <a:lnTo>
                  <a:pt x="38100" y="133350"/>
                </a:lnTo>
                <a:lnTo>
                  <a:pt x="114300" y="133350"/>
                </a:lnTo>
                <a:close/>
                <a:moveTo>
                  <a:pt x="152400" y="171450"/>
                </a:moveTo>
                <a:lnTo>
                  <a:pt x="152400" y="247650"/>
                </a:lnTo>
                <a:lnTo>
                  <a:pt x="228600" y="247650"/>
                </a:lnTo>
                <a:lnTo>
                  <a:pt x="228600" y="171450"/>
                </a:lnTo>
                <a:lnTo>
                  <a:pt x="152400" y="171450"/>
                </a:ln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10" name="Text 6"/>
          <p:cNvSpPr/>
          <p:nvPr/>
        </p:nvSpPr>
        <p:spPr>
          <a:xfrm>
            <a:off x="8199120" y="3523216"/>
            <a:ext cx="279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Modules load in the center pane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386320" y="4158216"/>
            <a:ext cx="4546600" cy="609600"/>
          </a:xfrm>
          <a:custGeom>
            <a:avLst/>
            <a:gdLst/>
            <a:ahLst/>
            <a:cxnLst/>
            <a:rect l="l" t="t" r="r" b="b"/>
            <a:pathLst>
              <a:path w="4546600" h="609600">
                <a:moveTo>
                  <a:pt x="101602" y="0"/>
                </a:moveTo>
                <a:lnTo>
                  <a:pt x="4444998" y="0"/>
                </a:lnTo>
                <a:cubicBezTo>
                  <a:pt x="4501111" y="0"/>
                  <a:pt x="4546600" y="45489"/>
                  <a:pt x="4546600" y="101602"/>
                </a:cubicBezTo>
                <a:lnTo>
                  <a:pt x="4546600" y="507998"/>
                </a:lnTo>
                <a:cubicBezTo>
                  <a:pt x="4546600" y="564111"/>
                  <a:pt x="4501111" y="609600"/>
                  <a:pt x="4444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8DD52">
              <a:alpha val="50196"/>
            </a:srgbClr>
          </a:solidFill>
          <a:ln/>
        </p:spPr>
      </p:sp>
      <p:sp>
        <p:nvSpPr>
          <p:cNvPr id="12" name="Shape 8"/>
          <p:cNvSpPr/>
          <p:nvPr/>
        </p:nvSpPr>
        <p:spPr>
          <a:xfrm>
            <a:off x="7640320" y="43106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3159" y="118884"/>
                </a:moveTo>
                <a:lnTo>
                  <a:pt x="51554" y="137279"/>
                </a:lnTo>
                <a:cubicBezTo>
                  <a:pt x="55126" y="140851"/>
                  <a:pt x="59948" y="142875"/>
                  <a:pt x="65008" y="142875"/>
                </a:cubicBezTo>
                <a:lnTo>
                  <a:pt x="77807" y="142875"/>
                </a:lnTo>
                <a:cubicBezTo>
                  <a:pt x="82867" y="142875"/>
                  <a:pt x="87690" y="144899"/>
                  <a:pt x="91261" y="148471"/>
                </a:cubicBezTo>
                <a:lnTo>
                  <a:pt x="108704" y="165914"/>
                </a:lnTo>
                <a:cubicBezTo>
                  <a:pt x="112276" y="169485"/>
                  <a:pt x="114300" y="174308"/>
                  <a:pt x="114300" y="179368"/>
                </a:cubicBezTo>
                <a:lnTo>
                  <a:pt x="114300" y="201692"/>
                </a:lnTo>
                <a:cubicBezTo>
                  <a:pt x="114300" y="206752"/>
                  <a:pt x="116324" y="211574"/>
                  <a:pt x="119896" y="215146"/>
                </a:cubicBezTo>
                <a:lnTo>
                  <a:pt x="127814" y="223064"/>
                </a:lnTo>
                <a:cubicBezTo>
                  <a:pt x="131385" y="226635"/>
                  <a:pt x="133410" y="231458"/>
                  <a:pt x="133410" y="236518"/>
                </a:cubicBezTo>
                <a:lnTo>
                  <a:pt x="133410" y="247650"/>
                </a:lnTo>
                <a:cubicBezTo>
                  <a:pt x="133410" y="258187"/>
                  <a:pt x="141923" y="266700"/>
                  <a:pt x="152460" y="266700"/>
                </a:cubicBezTo>
                <a:cubicBezTo>
                  <a:pt x="162997" y="266700"/>
                  <a:pt x="171510" y="258187"/>
                  <a:pt x="171510" y="247650"/>
                </a:cubicBezTo>
                <a:lnTo>
                  <a:pt x="171510" y="246043"/>
                </a:lnTo>
                <a:cubicBezTo>
                  <a:pt x="171510" y="240983"/>
                  <a:pt x="173534" y="236160"/>
                  <a:pt x="177105" y="232589"/>
                </a:cubicBezTo>
                <a:lnTo>
                  <a:pt x="204073" y="205621"/>
                </a:lnTo>
                <a:cubicBezTo>
                  <a:pt x="207645" y="202049"/>
                  <a:pt x="209669" y="197227"/>
                  <a:pt x="209669" y="192167"/>
                </a:cubicBezTo>
                <a:lnTo>
                  <a:pt x="209669" y="171510"/>
                </a:lnTo>
                <a:cubicBezTo>
                  <a:pt x="209669" y="160973"/>
                  <a:pt x="201156" y="152460"/>
                  <a:pt x="190619" y="152460"/>
                </a:cubicBezTo>
                <a:lnTo>
                  <a:pt x="141387" y="152460"/>
                </a:lnTo>
                <a:cubicBezTo>
                  <a:pt x="136327" y="152460"/>
                  <a:pt x="131505" y="150435"/>
                  <a:pt x="127933" y="146864"/>
                </a:cubicBezTo>
                <a:lnTo>
                  <a:pt x="118408" y="137339"/>
                </a:lnTo>
                <a:cubicBezTo>
                  <a:pt x="115907" y="134838"/>
                  <a:pt x="114479" y="131385"/>
                  <a:pt x="114479" y="127814"/>
                </a:cubicBezTo>
                <a:cubicBezTo>
                  <a:pt x="114479" y="120372"/>
                  <a:pt x="120491" y="114360"/>
                  <a:pt x="127933" y="114360"/>
                </a:cubicBezTo>
                <a:lnTo>
                  <a:pt x="148590" y="114360"/>
                </a:lnTo>
                <a:cubicBezTo>
                  <a:pt x="156031" y="114360"/>
                  <a:pt x="162044" y="108347"/>
                  <a:pt x="162044" y="100905"/>
                </a:cubicBezTo>
                <a:cubicBezTo>
                  <a:pt x="162044" y="97334"/>
                  <a:pt x="160615" y="93881"/>
                  <a:pt x="158115" y="91380"/>
                </a:cubicBezTo>
                <a:lnTo>
                  <a:pt x="146387" y="79653"/>
                </a:lnTo>
                <a:cubicBezTo>
                  <a:pt x="144066" y="77391"/>
                  <a:pt x="142875" y="74474"/>
                  <a:pt x="142875" y="71438"/>
                </a:cubicBezTo>
                <a:cubicBezTo>
                  <a:pt x="142875" y="68401"/>
                  <a:pt x="144066" y="65484"/>
                  <a:pt x="146268" y="63282"/>
                </a:cubicBezTo>
                <a:lnTo>
                  <a:pt x="156567" y="52983"/>
                </a:lnTo>
                <a:cubicBezTo>
                  <a:pt x="160020" y="49530"/>
                  <a:pt x="161985" y="44827"/>
                  <a:pt x="161985" y="39945"/>
                </a:cubicBezTo>
                <a:cubicBezTo>
                  <a:pt x="161985" y="35659"/>
                  <a:pt x="160556" y="31790"/>
                  <a:pt x="158175" y="28694"/>
                </a:cubicBezTo>
                <a:cubicBezTo>
                  <a:pt x="156270" y="28635"/>
                  <a:pt x="154365" y="28575"/>
                  <a:pt x="152460" y="28575"/>
                </a:cubicBezTo>
                <a:cubicBezTo>
                  <a:pt x="95667" y="28575"/>
                  <a:pt x="47863" y="66794"/>
                  <a:pt x="33218" y="118884"/>
                </a:cubicBezTo>
                <a:close/>
                <a:moveTo>
                  <a:pt x="276225" y="152400"/>
                </a:moveTo>
                <a:cubicBezTo>
                  <a:pt x="276225" y="131802"/>
                  <a:pt x="271224" y="112395"/>
                  <a:pt x="262295" y="95369"/>
                </a:cubicBezTo>
                <a:cubicBezTo>
                  <a:pt x="258485" y="95905"/>
                  <a:pt x="254734" y="97691"/>
                  <a:pt x="251639" y="100786"/>
                </a:cubicBezTo>
                <a:lnTo>
                  <a:pt x="243661" y="108764"/>
                </a:lnTo>
                <a:cubicBezTo>
                  <a:pt x="240090" y="112335"/>
                  <a:pt x="238065" y="117157"/>
                  <a:pt x="238065" y="122218"/>
                </a:cubicBezTo>
                <a:lnTo>
                  <a:pt x="238065" y="142875"/>
                </a:lnTo>
                <a:cubicBezTo>
                  <a:pt x="238065" y="153412"/>
                  <a:pt x="246578" y="161925"/>
                  <a:pt x="257115" y="161925"/>
                </a:cubicBezTo>
                <a:lnTo>
                  <a:pt x="271463" y="161925"/>
                </a:lnTo>
                <a:cubicBezTo>
                  <a:pt x="272951" y="161925"/>
                  <a:pt x="274439" y="161746"/>
                  <a:pt x="275808" y="161449"/>
                </a:cubicBezTo>
                <a:cubicBezTo>
                  <a:pt x="276046" y="158472"/>
                  <a:pt x="276106" y="155436"/>
                  <a:pt x="276106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3" name="Text 9"/>
          <p:cNvSpPr/>
          <p:nvPr/>
        </p:nvSpPr>
        <p:spPr>
          <a:xfrm>
            <a:off x="8199120" y="4336016"/>
            <a:ext cx="302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Online Requests from external site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7386320" y="5164591"/>
            <a:ext cx="4546600" cy="609600"/>
          </a:xfrm>
          <a:custGeom>
            <a:avLst/>
            <a:gdLst/>
            <a:ahLst/>
            <a:cxnLst/>
            <a:rect l="l" t="t" r="r" b="b"/>
            <a:pathLst>
              <a:path w="4546600" h="609600">
                <a:moveTo>
                  <a:pt x="101602" y="0"/>
                </a:moveTo>
                <a:lnTo>
                  <a:pt x="4444998" y="0"/>
                </a:lnTo>
                <a:cubicBezTo>
                  <a:pt x="4501111" y="0"/>
                  <a:pt x="4546600" y="45489"/>
                  <a:pt x="4546600" y="101602"/>
                </a:cubicBezTo>
                <a:lnTo>
                  <a:pt x="4546600" y="507998"/>
                </a:lnTo>
                <a:cubicBezTo>
                  <a:pt x="4546600" y="564111"/>
                  <a:pt x="4501111" y="609600"/>
                  <a:pt x="4444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AECDF8">
              <a:alpha val="30196"/>
            </a:srgbClr>
          </a:solidFill>
          <a:ln/>
        </p:spPr>
      </p:sp>
      <p:sp>
        <p:nvSpPr>
          <p:cNvPr id="15" name="Shape 11"/>
          <p:cNvSpPr/>
          <p:nvPr/>
        </p:nvSpPr>
        <p:spPr>
          <a:xfrm>
            <a:off x="7640320" y="534239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00633" y="162520"/>
                </a:moveTo>
                <a:cubicBezTo>
                  <a:pt x="306229" y="156924"/>
                  <a:pt x="306229" y="147876"/>
                  <a:pt x="300633" y="142339"/>
                </a:cubicBezTo>
                <a:lnTo>
                  <a:pt x="214908" y="56555"/>
                </a:lnTo>
                <a:cubicBezTo>
                  <a:pt x="210800" y="52447"/>
                  <a:pt x="204668" y="51256"/>
                  <a:pt x="199311" y="53459"/>
                </a:cubicBezTo>
                <a:cubicBezTo>
                  <a:pt x="193953" y="55662"/>
                  <a:pt x="190500" y="60900"/>
                  <a:pt x="190500" y="66675"/>
                </a:cubicBezTo>
                <a:lnTo>
                  <a:pt x="190500" y="114300"/>
                </a:lnTo>
                <a:lnTo>
                  <a:pt x="123825" y="114300"/>
                </a:lnTo>
                <a:cubicBezTo>
                  <a:pt x="108049" y="114300"/>
                  <a:pt x="95250" y="127099"/>
                  <a:pt x="95250" y="142875"/>
                </a:cubicBezTo>
                <a:lnTo>
                  <a:pt x="95250" y="161925"/>
                </a:lnTo>
                <a:cubicBezTo>
                  <a:pt x="95250" y="177701"/>
                  <a:pt x="108049" y="190500"/>
                  <a:pt x="123825" y="190500"/>
                </a:cubicBezTo>
                <a:lnTo>
                  <a:pt x="190500" y="190500"/>
                </a:lnTo>
                <a:lnTo>
                  <a:pt x="190500" y="238125"/>
                </a:lnTo>
                <a:cubicBezTo>
                  <a:pt x="190500" y="243900"/>
                  <a:pt x="193953" y="249138"/>
                  <a:pt x="199311" y="251341"/>
                </a:cubicBezTo>
                <a:cubicBezTo>
                  <a:pt x="204668" y="253544"/>
                  <a:pt x="210800" y="252353"/>
                  <a:pt x="214908" y="248245"/>
                </a:cubicBezTo>
                <a:lnTo>
                  <a:pt x="300633" y="162520"/>
                </a:lnTo>
                <a:close/>
                <a:moveTo>
                  <a:pt x="95250" y="57150"/>
                </a:moveTo>
                <a:cubicBezTo>
                  <a:pt x="105787" y="57150"/>
                  <a:pt x="114300" y="48637"/>
                  <a:pt x="114300" y="38100"/>
                </a:cubicBezTo>
                <a:cubicBezTo>
                  <a:pt x="114300" y="27563"/>
                  <a:pt x="105787" y="19050"/>
                  <a:pt x="95250" y="19050"/>
                </a:cubicBezTo>
                <a:lnTo>
                  <a:pt x="57150" y="19050"/>
                </a:lnTo>
                <a:cubicBezTo>
                  <a:pt x="25598" y="19050"/>
                  <a:pt x="0" y="44648"/>
                  <a:pt x="0" y="76200"/>
                </a:cubicBezTo>
                <a:lnTo>
                  <a:pt x="0" y="228600"/>
                </a:lnTo>
                <a:cubicBezTo>
                  <a:pt x="0" y="260152"/>
                  <a:pt x="25598" y="285750"/>
                  <a:pt x="57150" y="285750"/>
                </a:cubicBezTo>
                <a:lnTo>
                  <a:pt x="95250" y="285750"/>
                </a:lnTo>
                <a:cubicBezTo>
                  <a:pt x="105787" y="285750"/>
                  <a:pt x="114300" y="277237"/>
                  <a:pt x="114300" y="266700"/>
                </a:cubicBezTo>
                <a:cubicBezTo>
                  <a:pt x="114300" y="256163"/>
                  <a:pt x="105787" y="247650"/>
                  <a:pt x="95250" y="247650"/>
                </a:cubicBezTo>
                <a:lnTo>
                  <a:pt x="57150" y="247650"/>
                </a:lnTo>
                <a:cubicBezTo>
                  <a:pt x="46613" y="247650"/>
                  <a:pt x="38100" y="239137"/>
                  <a:pt x="38100" y="228600"/>
                </a:cubicBezTo>
                <a:lnTo>
                  <a:pt x="38100" y="76200"/>
                </a:lnTo>
                <a:cubicBezTo>
                  <a:pt x="38100" y="65663"/>
                  <a:pt x="46613" y="57150"/>
                  <a:pt x="57150" y="57150"/>
                </a:cubicBezTo>
                <a:lnTo>
                  <a:pt x="95250" y="57150"/>
                </a:lnTo>
                <a:close/>
              </a:path>
            </a:pathLst>
          </a:custGeom>
          <a:solidFill>
            <a:srgbClr val="8AAEF5"/>
          </a:solidFill>
          <a:ln/>
        </p:spPr>
      </p:sp>
      <p:sp>
        <p:nvSpPr>
          <p:cNvPr id="16" name="Text 12"/>
          <p:cNvSpPr/>
          <p:nvPr/>
        </p:nvSpPr>
        <p:spPr>
          <a:xfrm>
            <a:off x="8199120" y="5342391"/>
            <a:ext cx="196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C3E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Logout clears session</a:t>
            </a:r>
            <a:endParaRPr lang="en-US" sz="16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26D8EB-9C02-4D32-B8C9-B3D76533C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157" y="694851"/>
            <a:ext cx="3298031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9F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4:37-d2nf8l98bjvh7rlj0ad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0003"/>
            <a:ext cx="12263122" cy="68980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63240" y="2311248"/>
            <a:ext cx="6295390" cy="240065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235190" y="4391660"/>
            <a:ext cx="406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8414347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8414347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614372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8614372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814397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8814397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014422" y="638111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9014422" y="638111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238250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238250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438275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1438275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638300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1638300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838325" y="78994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0" name="Text 17"/>
          <p:cNvSpPr/>
          <p:nvPr/>
        </p:nvSpPr>
        <p:spPr>
          <a:xfrm>
            <a:off x="1838325" y="78994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2934970" y="3863913"/>
            <a:ext cx="406400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Jawad Chahine</a:t>
            </a:r>
            <a:endParaRPr lang="en-US" sz="1600" dirty="0"/>
          </a:p>
        </p:txBody>
      </p:sp>
      <p:pic>
        <p:nvPicPr>
          <p:cNvPr id="23" name="Image 1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275" y="3907257"/>
            <a:ext cx="1320800" cy="1371600"/>
          </a:xfrm>
          <a:prstGeom prst="rect">
            <a:avLst/>
          </a:prstGeom>
        </p:spPr>
      </p:pic>
      <p:pic>
        <p:nvPicPr>
          <p:cNvPr id="24" name="Image 2" descr="https://kimi-img.moonshot.cn/pub/slides/slides_tmpl/image/25-08-27-20:04:32-d2nf8k18bjvh7rlj0a6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0172" y="1111250"/>
            <a:ext cx="983056" cy="907962"/>
          </a:xfrm>
          <a:prstGeom prst="rect">
            <a:avLst/>
          </a:prstGeom>
        </p:spPr>
      </p:pic>
      <p:sp>
        <p:nvSpPr>
          <p:cNvPr id="25" name="Shape 20"/>
          <p:cNvSpPr/>
          <p:nvPr/>
        </p:nvSpPr>
        <p:spPr>
          <a:xfrm>
            <a:off x="1101725" y="3958057"/>
            <a:ext cx="539750" cy="508001"/>
          </a:xfrm>
          <a:prstGeom prst="ellipse">
            <a:avLst/>
          </a:prstGeom>
          <a:solidFill>
            <a:srgbClr val="B2C4FF"/>
          </a:solidFill>
          <a:ln/>
        </p:spPr>
      </p:sp>
      <p:sp>
        <p:nvSpPr>
          <p:cNvPr id="26" name="Text 21"/>
          <p:cNvSpPr/>
          <p:nvPr/>
        </p:nvSpPr>
        <p:spPr>
          <a:xfrm>
            <a:off x="1101725" y="3958057"/>
            <a:ext cx="539750" cy="50800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27" name="Image 3" descr="https://kimi-img.moonshot.cn/pub/slides/slides_tmpl/image/25-08-27-20:04:32-d2nf8k18bjvh7rlj0a6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7651" y="1515914"/>
            <a:ext cx="731154" cy="676035"/>
          </a:xfrm>
          <a:prstGeom prst="rect">
            <a:avLst/>
          </a:prstGeom>
        </p:spPr>
      </p:pic>
      <p:sp>
        <p:nvSpPr>
          <p:cNvPr id="28" name="Shape 22"/>
          <p:cNvSpPr/>
          <p:nvPr/>
        </p:nvSpPr>
        <p:spPr>
          <a:xfrm>
            <a:off x="10565765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29" name="Text 23"/>
          <p:cNvSpPr/>
          <p:nvPr/>
        </p:nvSpPr>
        <p:spPr>
          <a:xfrm>
            <a:off x="10565765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4"/>
          <p:cNvSpPr/>
          <p:nvPr/>
        </p:nvSpPr>
        <p:spPr>
          <a:xfrm>
            <a:off x="10765790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1" name="Text 25"/>
          <p:cNvSpPr/>
          <p:nvPr/>
        </p:nvSpPr>
        <p:spPr>
          <a:xfrm>
            <a:off x="10765790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Shape 26"/>
          <p:cNvSpPr/>
          <p:nvPr/>
        </p:nvSpPr>
        <p:spPr>
          <a:xfrm>
            <a:off x="10965815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3" name="Text 27"/>
          <p:cNvSpPr/>
          <p:nvPr/>
        </p:nvSpPr>
        <p:spPr>
          <a:xfrm>
            <a:off x="10965815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4" name="Shape 28"/>
          <p:cNvSpPr/>
          <p:nvPr/>
        </p:nvSpPr>
        <p:spPr>
          <a:xfrm>
            <a:off x="11165840" y="560959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5" name="Text 29"/>
          <p:cNvSpPr/>
          <p:nvPr/>
        </p:nvSpPr>
        <p:spPr>
          <a:xfrm>
            <a:off x="11165840" y="560959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6" name="Shape 30"/>
          <p:cNvSpPr/>
          <p:nvPr/>
        </p:nvSpPr>
        <p:spPr>
          <a:xfrm>
            <a:off x="523388" y="574675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7" name="Text 31"/>
          <p:cNvSpPr/>
          <p:nvPr/>
        </p:nvSpPr>
        <p:spPr>
          <a:xfrm>
            <a:off x="523388" y="574675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8" name="Shape 32"/>
          <p:cNvSpPr/>
          <p:nvPr/>
        </p:nvSpPr>
        <p:spPr>
          <a:xfrm>
            <a:off x="523388" y="5546725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39" name="Text 33"/>
          <p:cNvSpPr/>
          <p:nvPr/>
        </p:nvSpPr>
        <p:spPr>
          <a:xfrm>
            <a:off x="523388" y="5546725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0" name="Shape 34"/>
          <p:cNvSpPr/>
          <p:nvPr/>
        </p:nvSpPr>
        <p:spPr>
          <a:xfrm>
            <a:off x="523388" y="5346700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1" name="Text 35"/>
          <p:cNvSpPr/>
          <p:nvPr/>
        </p:nvSpPr>
        <p:spPr>
          <a:xfrm>
            <a:off x="523388" y="5346700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2" name="Shape 36"/>
          <p:cNvSpPr/>
          <p:nvPr/>
        </p:nvSpPr>
        <p:spPr>
          <a:xfrm>
            <a:off x="523388" y="514667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3" name="Text 37"/>
          <p:cNvSpPr/>
          <p:nvPr/>
        </p:nvSpPr>
        <p:spPr>
          <a:xfrm>
            <a:off x="523388" y="514667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4" name="Shape 38"/>
          <p:cNvSpPr/>
          <p:nvPr/>
        </p:nvSpPr>
        <p:spPr>
          <a:xfrm>
            <a:off x="523388" y="653986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5" name="Text 39"/>
          <p:cNvSpPr/>
          <p:nvPr/>
        </p:nvSpPr>
        <p:spPr>
          <a:xfrm>
            <a:off x="523388" y="653986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6" name="Shape 40"/>
          <p:cNvSpPr/>
          <p:nvPr/>
        </p:nvSpPr>
        <p:spPr>
          <a:xfrm>
            <a:off x="523388" y="63398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7" name="Text 41"/>
          <p:cNvSpPr/>
          <p:nvPr/>
        </p:nvSpPr>
        <p:spPr>
          <a:xfrm>
            <a:off x="523388" y="63398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8" name="Shape 42"/>
          <p:cNvSpPr/>
          <p:nvPr/>
        </p:nvSpPr>
        <p:spPr>
          <a:xfrm>
            <a:off x="523388" y="61398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49" name="Text 43"/>
          <p:cNvSpPr/>
          <p:nvPr/>
        </p:nvSpPr>
        <p:spPr>
          <a:xfrm>
            <a:off x="523388" y="61398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0" name="Shape 44"/>
          <p:cNvSpPr/>
          <p:nvPr/>
        </p:nvSpPr>
        <p:spPr>
          <a:xfrm>
            <a:off x="523388" y="59397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1" name="Text 45"/>
          <p:cNvSpPr/>
          <p:nvPr/>
        </p:nvSpPr>
        <p:spPr>
          <a:xfrm>
            <a:off x="523388" y="59397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2" name="Shape 46"/>
          <p:cNvSpPr/>
          <p:nvPr/>
        </p:nvSpPr>
        <p:spPr>
          <a:xfrm>
            <a:off x="11468678" y="304186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3" name="Text 47"/>
          <p:cNvSpPr/>
          <p:nvPr/>
        </p:nvSpPr>
        <p:spPr>
          <a:xfrm>
            <a:off x="11468678" y="304186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4" name="Shape 48"/>
          <p:cNvSpPr/>
          <p:nvPr/>
        </p:nvSpPr>
        <p:spPr>
          <a:xfrm>
            <a:off x="11468678" y="2841841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5" name="Text 49"/>
          <p:cNvSpPr/>
          <p:nvPr/>
        </p:nvSpPr>
        <p:spPr>
          <a:xfrm>
            <a:off x="11468678" y="2841841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6" name="Shape 50"/>
          <p:cNvSpPr/>
          <p:nvPr/>
        </p:nvSpPr>
        <p:spPr>
          <a:xfrm>
            <a:off x="11468678" y="2641816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7" name="Text 51"/>
          <p:cNvSpPr/>
          <p:nvPr/>
        </p:nvSpPr>
        <p:spPr>
          <a:xfrm>
            <a:off x="11468678" y="2641816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8" name="Shape 52"/>
          <p:cNvSpPr/>
          <p:nvPr/>
        </p:nvSpPr>
        <p:spPr>
          <a:xfrm>
            <a:off x="11468678" y="244179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59" name="Text 53"/>
          <p:cNvSpPr/>
          <p:nvPr/>
        </p:nvSpPr>
        <p:spPr>
          <a:xfrm>
            <a:off x="11468678" y="244179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0" name="Shape 54"/>
          <p:cNvSpPr/>
          <p:nvPr/>
        </p:nvSpPr>
        <p:spPr>
          <a:xfrm>
            <a:off x="11468678" y="3834983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1" name="Text 55"/>
          <p:cNvSpPr/>
          <p:nvPr/>
        </p:nvSpPr>
        <p:spPr>
          <a:xfrm>
            <a:off x="11468678" y="3834983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2" name="Shape 56"/>
          <p:cNvSpPr/>
          <p:nvPr/>
        </p:nvSpPr>
        <p:spPr>
          <a:xfrm>
            <a:off x="11468678" y="3634957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3" name="Text 57"/>
          <p:cNvSpPr/>
          <p:nvPr/>
        </p:nvSpPr>
        <p:spPr>
          <a:xfrm>
            <a:off x="11468678" y="3634957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4" name="Shape 58"/>
          <p:cNvSpPr/>
          <p:nvPr/>
        </p:nvSpPr>
        <p:spPr>
          <a:xfrm>
            <a:off x="11468678" y="3434932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5" name="Text 59"/>
          <p:cNvSpPr/>
          <p:nvPr/>
        </p:nvSpPr>
        <p:spPr>
          <a:xfrm>
            <a:off x="11468678" y="3434932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6" name="Shape 60"/>
          <p:cNvSpPr/>
          <p:nvPr/>
        </p:nvSpPr>
        <p:spPr>
          <a:xfrm>
            <a:off x="11468678" y="3234908"/>
            <a:ext cx="133350" cy="13716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67" name="Text 61"/>
          <p:cNvSpPr/>
          <p:nvPr/>
        </p:nvSpPr>
        <p:spPr>
          <a:xfrm>
            <a:off x="11468678" y="3234908"/>
            <a:ext cx="133350" cy="137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218</Words>
  <Application>Microsoft Office PowerPoint</Application>
  <PresentationFormat>Widescreen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MiSans</vt:lpstr>
      <vt:lpstr>Noto Sans SC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Rent-a-Car MIS</dc:title>
  <dc:subject>Rent-a-Car MIS</dc:subject>
  <dc:creator>Kimi</dc:creator>
  <cp:lastModifiedBy>Jawad CHAHINE</cp:lastModifiedBy>
  <cp:revision>3</cp:revision>
  <dcterms:created xsi:type="dcterms:W3CDTF">2025-12-02T15:06:43Z</dcterms:created>
  <dcterms:modified xsi:type="dcterms:W3CDTF">2025-12-02T16:26:12Z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{"Label":"Rent-a-Car MIS","ContentProducer":"001191110108MACG2KBH8F10000","ProduceID":"d4nfuqntuanpt7d73h7g","ReservedCode1":"","ContentPropagator":"001191110108MACG2KBH8F20000","PropagateID":"d4nfuqntuanpt7d73h7g","ReservedCode2":""}</vt:lpwstr>
  </property>
</Properties>
</file>